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7" r:id="rId4"/>
    <p:sldId id="278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88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 naar wie ‘hij’ verwijst in de zin “Verrader,’ snauwde hij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.’. 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eigen woorden uitleggen welk bewijs Ties gevonden heeft dat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echt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bestaat.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071" y="2606279"/>
            <a:ext cx="1767254" cy="247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396212" y="1079947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396212" y="66343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18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244" y="3269872"/>
            <a:ext cx="3819393" cy="249843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228 t/m 236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Woorden 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Uitleggen hoe het kan dat de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moeder van Ties nu wel wil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luisteren.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1972300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377248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46" y="1990726"/>
            <a:ext cx="1767254" cy="247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841823" y="2456998"/>
            <a:ext cx="6654852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bladzijde 237 t/m 245)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841823" y="908050"/>
            <a:ext cx="665485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3664797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235" y="1446910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235" y="3038585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 welke onderdelen uit het plan van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aanpak terug moeten komen in de formele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brief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 waarom die onderdelen benoemd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364405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787774" y="2688081"/>
            <a:ext cx="3832755" cy="307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Afmaken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1052" y="3188325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een formele brief schrijven aan de directeur van Huize Hoopvol. </a:t>
            </a: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46" y="1990726"/>
            <a:ext cx="1767254" cy="247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130322"/>
            <a:ext cx="8504561" cy="46474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Zelf/groep	Lezen/voorlezen: blz. 246 t/m 253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	Formele brief aan de directeur van Huize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Hoopvol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Voorbeelden zoeken van formele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brieven</a:t>
            </a: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Formele brief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Terugblik op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68151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002091" y="1029323"/>
            <a:ext cx="3391451" cy="271750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6" y="2838489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6" y="4653140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940" y="2307038"/>
            <a:ext cx="6350000" cy="393582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droog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kortsluiting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bulderen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6509" y="2465051"/>
            <a:ext cx="1719013" cy="242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49054"/>
            <a:ext cx="4829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1513" y="949054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 doen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199 t/m 212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606" y="1917182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3378430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1824409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512355" y="1089094"/>
            <a:ext cx="547365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512355" y="63986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644" y="3636299"/>
            <a:ext cx="3168073" cy="2072380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205 t/m 212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Het bewijs voor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bespreken.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986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6" y="1847823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5" y="378346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58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hoofdstuk ‘Gewoon’ samenvatten.  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 waarom Ties niks zegt aan de telefoon. 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aangeven of de vraag een opzoekvraag of een nadenkvraag is en 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uitleggen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waarom.</a:t>
            </a: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46" y="2914055"/>
            <a:ext cx="1767254" cy="247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bladzijde 213 t/m 223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820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056" y="3123932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23932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56735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405993" y="1089094"/>
            <a:ext cx="547365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381368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638" y="3367062"/>
            <a:ext cx="3807131" cy="2490416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3" y="1079948"/>
            <a:ext cx="5400677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218 t/m 223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Vertellen waarom Ties niks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zegt als hij aan de telefoon is.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3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880671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372946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wat het betekent dat de kleur uit iemands gezicht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verdwijnt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waardoor dit gebeurt bij de moeder van Ties. 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eigen woorden uitleggen waardoor Ties’ moeder opeens besluit wel naar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hem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 luisteren. </a:t>
            </a:r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46" y="2914055"/>
            <a:ext cx="1767254" cy="247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82527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792909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224 t/m 236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Gozert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7347" y="1002343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556" y="294057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620967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543093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328428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3045</TotalTime>
  <Words>1030</Words>
  <Application>Microsoft Office PowerPoint</Application>
  <PresentationFormat>Widescreen</PresentationFormat>
  <Paragraphs>271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237</cp:revision>
  <dcterms:created xsi:type="dcterms:W3CDTF">2017-07-26T14:05:48Z</dcterms:created>
  <dcterms:modified xsi:type="dcterms:W3CDTF">2022-09-11T11:07:33Z</dcterms:modified>
</cp:coreProperties>
</file>